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6FB1-69CB-8A4E-A312-C3A7DC8B4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24D3D-9EF5-F247-95E4-CCFAF47E0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E2B97-9D60-884D-A1E4-E4137F6D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9B761-B39E-0442-B890-A6EAB52B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9783-A1D9-114C-B040-236617E3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5827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9A6F-9F9C-FA4D-BCEB-122D655D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04170-3401-FD49-8C24-D636C21CF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F01C8-F79F-AC49-B368-59D893BB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0CFC-C4A7-EF48-9D23-BC0DC0E6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01D07-456E-4247-BF25-7BCDC3C8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8575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6DDB2A-4EF5-894A-8855-D9BB7BD59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9B126-8B09-FD4F-8A90-73E073C1A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B0ACB-C938-9F4B-8982-3A7E8CA4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63B76-CBDD-F44D-BFB6-6560249E2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FF01-8541-6C4F-9785-7F724216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87758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A4E8-ACD7-824E-A874-4ECB91E5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365B-0C2E-8740-9FB0-9A8CF555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78D9-1425-8D42-A01E-7BE6292FC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0EF6B-E316-AB48-A01C-0BFC3C000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85B32-9926-644A-8E4F-A86BE423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8625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6A79-938C-3B47-B016-736E56B69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848BA-FB49-5442-9EFD-AB3C5C88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430BB-7B85-824A-A5AB-F35E53B5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F3A34-202E-AF44-9F87-3453487E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A05EC-047A-CC40-B914-23F0C21E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53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5AEA-29E4-8547-BFD5-413BBD40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EC51-90F6-2F4F-ACE7-A38566111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76FB5-BABC-7B46-8C89-5F0781666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E3D42-B9DA-0245-AEB4-B97531FC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24A7E-BC80-F54A-8E9A-A900B871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E9915-D297-4347-8BF6-EC4B00C7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9844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D6FA-2C0A-FE4B-8CC0-45AFE80B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2446C-92AC-9A43-A00D-55A75A52F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0087-2D89-9A4E-8607-175847161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20D3B-7A0B-C44F-A518-9167B8762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97FF1-0221-DD49-A7C1-9C8D6E976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617B86-1E12-9F4B-AA8A-E076CC73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34BEE-79B6-1A42-B6B5-C6660D66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F2152-630A-4843-97DD-5C68FA56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2757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F1E8-400D-B141-918C-6E998130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7D894-EFFF-E446-ABBA-7341791F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AA7CB-72AE-F74A-8886-AB9E1892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824A0-BC4F-7844-8B25-931A1098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6185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8833A-3540-2B44-91C2-61BF6709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9A3A1-115B-8E49-9B78-5AC7B6D85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A542D-5D11-0D40-96FE-80B0081D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3328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C502-32B9-3743-AEA0-3DB4AA53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27221-738C-6544-8F00-7DDA086F5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92F16-DAAE-6341-8090-F016C3FBA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9EAF7-2732-FB48-A8ED-5E5602819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B16B4-6F33-1049-91F8-39E6625EB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C5900-DB8B-EA46-954F-64ED8F6B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982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BAAC-720B-1A49-83AE-1C53E4D2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1F175-70B6-0747-B9A7-8A581D573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B148C-2F70-5E49-8233-F2F576272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5446D-D129-2347-8635-E65DABD2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DE152-751E-BF4E-AEFD-6462A60D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2623F-90D4-EB4C-8B0D-7B371A94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7100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5766B-6DA4-234A-BF5B-881A3787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51D87-5684-AD47-902D-DD80F2067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4074C-F75E-9E4E-B587-EBCD1D828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18FC-87CF-F844-A59F-1C14F4ADA921}" type="datetimeFigureOut">
              <a:rPr lang="en-BR" smtClean="0"/>
              <a:t>26/09/20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A67DC-C51E-BC44-9A26-9FDFC6029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688A2-35D3-E14C-B05E-116EB5552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E3D1F-CE75-4E41-9485-9B737FE4B66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5868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53BB20-471B-F542-8207-4525167B3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867" y="2890561"/>
            <a:ext cx="4744133" cy="3967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1E377-7676-6E42-86EF-D3915A36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36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0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2020-09-26T03:10:08Z</dcterms:created>
  <dcterms:modified xsi:type="dcterms:W3CDTF">2020-09-26T17:26:58Z</dcterms:modified>
</cp:coreProperties>
</file>